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31"/>
  </p:notesMasterIdLst>
  <p:sldIdLst>
    <p:sldId id="256" r:id="rId2"/>
    <p:sldId id="383" r:id="rId3"/>
    <p:sldId id="293" r:id="rId4"/>
    <p:sldId id="345" r:id="rId5"/>
    <p:sldId id="386" r:id="rId6"/>
    <p:sldId id="340" r:id="rId7"/>
    <p:sldId id="341" r:id="rId8"/>
    <p:sldId id="344" r:id="rId9"/>
    <p:sldId id="367" r:id="rId10"/>
    <p:sldId id="377" r:id="rId11"/>
    <p:sldId id="348" r:id="rId12"/>
    <p:sldId id="388" r:id="rId13"/>
    <p:sldId id="346" r:id="rId14"/>
    <p:sldId id="398" r:id="rId15"/>
    <p:sldId id="368" r:id="rId16"/>
    <p:sldId id="390" r:id="rId17"/>
    <p:sldId id="408" r:id="rId18"/>
    <p:sldId id="391" r:id="rId19"/>
    <p:sldId id="370" r:id="rId20"/>
    <p:sldId id="379" r:id="rId21"/>
    <p:sldId id="405" r:id="rId22"/>
    <p:sldId id="406" r:id="rId23"/>
    <p:sldId id="407" r:id="rId24"/>
    <p:sldId id="378" r:id="rId25"/>
    <p:sldId id="409" r:id="rId26"/>
    <p:sldId id="410" r:id="rId27"/>
    <p:sldId id="539" r:id="rId28"/>
    <p:sldId id="540" r:id="rId29"/>
    <p:sldId id="338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6" autoAdjust="0"/>
    <p:restoredTop sz="88249" autoAdjust="0"/>
  </p:normalViewPr>
  <p:slideViewPr>
    <p:cSldViewPr snapToGrid="0">
      <p:cViewPr varScale="1">
        <p:scale>
          <a:sx n="102" d="100"/>
          <a:sy n="102" d="100"/>
        </p:scale>
        <p:origin x="3053" y="31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EA70635-916B-468F-9F51-60879640E80C}" type="doc">
      <dgm:prSet loTypeId="urn:microsoft.com/office/officeart/2005/8/layout/hierarchy3" loCatId="hierarchy" qsTypeId="urn:microsoft.com/office/officeart/2005/8/quickstyle/simple1" qsCatId="simple" csTypeId="urn:microsoft.com/office/officeart/2005/8/colors/accent5_2" csCatId="accent5" phldr="1"/>
      <dgm:spPr/>
      <dgm:t>
        <a:bodyPr/>
        <a:lstStyle/>
        <a:p>
          <a:endParaRPr lang="en-US"/>
        </a:p>
      </dgm:t>
    </dgm:pt>
    <dgm:pt modelId="{D4584547-DF04-44C7-AAAE-C4CE50D4B814}">
      <dgm:prSet phldrT="[Text]"/>
      <dgm:spPr/>
      <dgm:t>
        <a:bodyPr/>
        <a:lstStyle/>
        <a:p>
          <a:r>
            <a:rPr lang="en-US" dirty="0"/>
            <a:t>Notebook</a:t>
          </a:r>
        </a:p>
      </dgm:t>
    </dgm:pt>
    <dgm:pt modelId="{FA536381-175E-4C90-9BC6-8028BE70AFD7}" type="parTrans" cxnId="{7F9C2EBB-CFDE-4D1F-B3FF-97EDF17321C2}">
      <dgm:prSet/>
      <dgm:spPr/>
      <dgm:t>
        <a:bodyPr/>
        <a:lstStyle/>
        <a:p>
          <a:endParaRPr lang="en-US"/>
        </a:p>
      </dgm:t>
    </dgm:pt>
    <dgm:pt modelId="{8A04A2FB-F427-4EA5-8340-2EC6F02CC592}" type="sibTrans" cxnId="{7F9C2EBB-CFDE-4D1F-B3FF-97EDF17321C2}">
      <dgm:prSet/>
      <dgm:spPr/>
      <dgm:t>
        <a:bodyPr/>
        <a:lstStyle/>
        <a:p>
          <a:endParaRPr lang="en-US"/>
        </a:p>
      </dgm:t>
    </dgm:pt>
    <dgm:pt modelId="{1EB94AAB-D7D8-4D9A-96F7-1F57C64B9549}">
      <dgm:prSet phldrT="[Text]"/>
      <dgm:spPr/>
      <dgm:t>
        <a:bodyPr/>
        <a:lstStyle/>
        <a:p>
          <a:r>
            <a:rPr lang="en-US" dirty="0"/>
            <a:t>Sources</a:t>
          </a:r>
        </a:p>
      </dgm:t>
    </dgm:pt>
    <dgm:pt modelId="{DD54FAB6-F3A6-4ADF-94FD-B85C9E81B259}" type="parTrans" cxnId="{CBBB910F-32D2-4366-9213-78878DD1AAD7}">
      <dgm:prSet/>
      <dgm:spPr/>
      <dgm:t>
        <a:bodyPr/>
        <a:lstStyle/>
        <a:p>
          <a:endParaRPr lang="en-US"/>
        </a:p>
      </dgm:t>
    </dgm:pt>
    <dgm:pt modelId="{AFA47899-5D8E-4E45-95DB-922B2E8B3031}" type="sibTrans" cxnId="{CBBB910F-32D2-4366-9213-78878DD1AAD7}">
      <dgm:prSet/>
      <dgm:spPr/>
      <dgm:t>
        <a:bodyPr/>
        <a:lstStyle/>
        <a:p>
          <a:endParaRPr lang="en-US"/>
        </a:p>
      </dgm:t>
    </dgm:pt>
    <dgm:pt modelId="{B64920E3-1138-49CD-B249-1BCEBA77076E}">
      <dgm:prSet phldrT="[Text]"/>
      <dgm:spPr/>
      <dgm:t>
        <a:bodyPr/>
        <a:lstStyle/>
        <a:p>
          <a:r>
            <a:rPr lang="en-US" dirty="0"/>
            <a:t>Notes</a:t>
          </a:r>
        </a:p>
      </dgm:t>
    </dgm:pt>
    <dgm:pt modelId="{90D2FCC3-C1E5-4651-8A24-9C87A6A59F0F}" type="parTrans" cxnId="{6967D69D-F326-4FE7-9473-2C35AA6F1F74}">
      <dgm:prSet/>
      <dgm:spPr/>
      <dgm:t>
        <a:bodyPr/>
        <a:lstStyle/>
        <a:p>
          <a:endParaRPr lang="en-US"/>
        </a:p>
      </dgm:t>
    </dgm:pt>
    <dgm:pt modelId="{CEB555FA-476B-4F2E-8C5D-5EF86D3FDCEA}" type="sibTrans" cxnId="{6967D69D-F326-4FE7-9473-2C35AA6F1F74}">
      <dgm:prSet/>
      <dgm:spPr/>
      <dgm:t>
        <a:bodyPr/>
        <a:lstStyle/>
        <a:p>
          <a:endParaRPr lang="en-US"/>
        </a:p>
      </dgm:t>
    </dgm:pt>
    <dgm:pt modelId="{1C188488-F23D-4631-8D8D-D26E1125FB58}">
      <dgm:prSet phldrT="[Text]"/>
      <dgm:spPr/>
      <dgm:t>
        <a:bodyPr/>
        <a:lstStyle/>
        <a:p>
          <a:r>
            <a:rPr lang="en-US" dirty="0"/>
            <a:t>Notebook</a:t>
          </a:r>
        </a:p>
      </dgm:t>
    </dgm:pt>
    <dgm:pt modelId="{C0D2C3CF-4F86-43D9-BDDB-19B13362A76D}" type="parTrans" cxnId="{4B885390-CA2D-46C3-BDB6-E15513787A32}">
      <dgm:prSet/>
      <dgm:spPr/>
      <dgm:t>
        <a:bodyPr/>
        <a:lstStyle/>
        <a:p>
          <a:endParaRPr lang="en-US"/>
        </a:p>
      </dgm:t>
    </dgm:pt>
    <dgm:pt modelId="{F59FEECF-E8D8-4683-AD4E-B1AF8F7950B2}" type="sibTrans" cxnId="{4B885390-CA2D-46C3-BDB6-E15513787A32}">
      <dgm:prSet/>
      <dgm:spPr/>
      <dgm:t>
        <a:bodyPr/>
        <a:lstStyle/>
        <a:p>
          <a:endParaRPr lang="en-US"/>
        </a:p>
      </dgm:t>
    </dgm:pt>
    <dgm:pt modelId="{79BE17D9-41D9-4102-A6A9-921795AC03DF}">
      <dgm:prSet phldrT="[Text]"/>
      <dgm:spPr/>
      <dgm:t>
        <a:bodyPr/>
        <a:lstStyle/>
        <a:p>
          <a:r>
            <a:rPr lang="en-US" dirty="0"/>
            <a:t>Sources</a:t>
          </a:r>
        </a:p>
      </dgm:t>
    </dgm:pt>
    <dgm:pt modelId="{D39C44FB-A51B-4578-B0D0-143F4D271714}" type="parTrans" cxnId="{5E038153-70D2-4218-ABBF-1EA4B0749D97}">
      <dgm:prSet/>
      <dgm:spPr/>
      <dgm:t>
        <a:bodyPr/>
        <a:lstStyle/>
        <a:p>
          <a:endParaRPr lang="en-US"/>
        </a:p>
      </dgm:t>
    </dgm:pt>
    <dgm:pt modelId="{DF448DE2-4535-4B99-8310-1AF8FDEF31F8}" type="sibTrans" cxnId="{5E038153-70D2-4218-ABBF-1EA4B0749D97}">
      <dgm:prSet/>
      <dgm:spPr/>
      <dgm:t>
        <a:bodyPr/>
        <a:lstStyle/>
        <a:p>
          <a:endParaRPr lang="en-US"/>
        </a:p>
      </dgm:t>
    </dgm:pt>
    <dgm:pt modelId="{254EBBDC-9E23-4401-A114-60B6CEC17D37}">
      <dgm:prSet phldrT="[Text]"/>
      <dgm:spPr/>
      <dgm:t>
        <a:bodyPr/>
        <a:lstStyle/>
        <a:p>
          <a:r>
            <a:rPr lang="en-US" dirty="0"/>
            <a:t>Source Guides</a:t>
          </a:r>
        </a:p>
      </dgm:t>
    </dgm:pt>
    <dgm:pt modelId="{8CC9CE2F-8D8D-44CA-9C35-988EDF3DE8DE}" type="parTrans" cxnId="{633C0F09-478F-4A44-B156-980998433145}">
      <dgm:prSet/>
      <dgm:spPr/>
      <dgm:t>
        <a:bodyPr/>
        <a:lstStyle/>
        <a:p>
          <a:endParaRPr lang="en-US"/>
        </a:p>
      </dgm:t>
    </dgm:pt>
    <dgm:pt modelId="{59D78E7F-EFC0-4016-B5AE-BFDBD69BDD8B}" type="sibTrans" cxnId="{633C0F09-478F-4A44-B156-980998433145}">
      <dgm:prSet/>
      <dgm:spPr/>
      <dgm:t>
        <a:bodyPr/>
        <a:lstStyle/>
        <a:p>
          <a:endParaRPr lang="en-US"/>
        </a:p>
      </dgm:t>
    </dgm:pt>
    <dgm:pt modelId="{9F81DF79-29C1-470B-AB1D-2E0E215A5E80}">
      <dgm:prSet phldrT="[Text]"/>
      <dgm:spPr/>
      <dgm:t>
        <a:bodyPr/>
        <a:lstStyle/>
        <a:p>
          <a:r>
            <a:rPr lang="en-US" dirty="0"/>
            <a:t>Citations</a:t>
          </a:r>
        </a:p>
      </dgm:t>
    </dgm:pt>
    <dgm:pt modelId="{AD347B93-1C6E-47FB-B0E1-9693E560F849}" type="parTrans" cxnId="{030EEEE5-2226-47F8-833A-E3692C114E26}">
      <dgm:prSet/>
      <dgm:spPr/>
      <dgm:t>
        <a:bodyPr/>
        <a:lstStyle/>
        <a:p>
          <a:endParaRPr lang="en-US"/>
        </a:p>
      </dgm:t>
    </dgm:pt>
    <dgm:pt modelId="{F6B0F6CA-D3AB-4689-8C38-47D861A2660D}" type="sibTrans" cxnId="{030EEEE5-2226-47F8-833A-E3692C114E26}">
      <dgm:prSet/>
      <dgm:spPr/>
      <dgm:t>
        <a:bodyPr/>
        <a:lstStyle/>
        <a:p>
          <a:endParaRPr lang="en-US"/>
        </a:p>
      </dgm:t>
    </dgm:pt>
    <dgm:pt modelId="{65D85C91-933B-4AD8-B182-999256CB5805}">
      <dgm:prSet phldrT="[Text]"/>
      <dgm:spPr/>
      <dgm:t>
        <a:bodyPr/>
        <a:lstStyle/>
        <a:p>
          <a:r>
            <a:rPr lang="en-US" dirty="0"/>
            <a:t>Source Guides</a:t>
          </a:r>
        </a:p>
      </dgm:t>
    </dgm:pt>
    <dgm:pt modelId="{3DCE0FB5-BA6F-4306-8E36-952E3C32B59E}" type="parTrans" cxnId="{A3A2EF49-6A22-46D5-AE85-D53CA360609C}">
      <dgm:prSet/>
      <dgm:spPr/>
      <dgm:t>
        <a:bodyPr/>
        <a:lstStyle/>
        <a:p>
          <a:endParaRPr lang="en-US"/>
        </a:p>
      </dgm:t>
    </dgm:pt>
    <dgm:pt modelId="{BD3C37DA-C2F6-4825-8E74-626E9AB3295C}" type="sibTrans" cxnId="{A3A2EF49-6A22-46D5-AE85-D53CA360609C}">
      <dgm:prSet/>
      <dgm:spPr/>
      <dgm:t>
        <a:bodyPr/>
        <a:lstStyle/>
        <a:p>
          <a:endParaRPr lang="en-US"/>
        </a:p>
      </dgm:t>
    </dgm:pt>
    <dgm:pt modelId="{D6DEB40F-D5B8-4D42-B3CC-BBC6483752D7}">
      <dgm:prSet phldrT="[Text]"/>
      <dgm:spPr/>
      <dgm:t>
        <a:bodyPr/>
        <a:lstStyle/>
        <a:p>
          <a:r>
            <a:rPr lang="en-US" dirty="0"/>
            <a:t>Notes</a:t>
          </a:r>
        </a:p>
      </dgm:t>
    </dgm:pt>
    <dgm:pt modelId="{6615B2B6-403F-4DA7-8DA2-1591C26825E4}" type="parTrans" cxnId="{1DDBC42C-4A39-4C44-83DD-9BFEB4F649D8}">
      <dgm:prSet/>
      <dgm:spPr/>
      <dgm:t>
        <a:bodyPr/>
        <a:lstStyle/>
        <a:p>
          <a:endParaRPr lang="en-US"/>
        </a:p>
      </dgm:t>
    </dgm:pt>
    <dgm:pt modelId="{9A692AC4-F5A8-4369-A519-943769BB5F40}" type="sibTrans" cxnId="{1DDBC42C-4A39-4C44-83DD-9BFEB4F649D8}">
      <dgm:prSet/>
      <dgm:spPr/>
      <dgm:t>
        <a:bodyPr/>
        <a:lstStyle/>
        <a:p>
          <a:endParaRPr lang="en-US"/>
        </a:p>
      </dgm:t>
    </dgm:pt>
    <dgm:pt modelId="{1E008A71-06B4-47B7-A237-275D87BC1B2E}">
      <dgm:prSet phldrT="[Text]"/>
      <dgm:spPr/>
      <dgm:t>
        <a:bodyPr/>
        <a:lstStyle/>
        <a:p>
          <a:r>
            <a:rPr lang="en-US" dirty="0"/>
            <a:t>Citations</a:t>
          </a:r>
        </a:p>
      </dgm:t>
    </dgm:pt>
    <dgm:pt modelId="{E508DBD4-3320-4117-B823-BFA88A535586}" type="parTrans" cxnId="{479DDD03-11AD-44CE-9F53-D1F71262B32C}">
      <dgm:prSet/>
      <dgm:spPr/>
      <dgm:t>
        <a:bodyPr/>
        <a:lstStyle/>
        <a:p>
          <a:endParaRPr lang="en-US"/>
        </a:p>
      </dgm:t>
    </dgm:pt>
    <dgm:pt modelId="{A1C8E8A8-B095-489B-8D9D-FFE88EBD2B38}" type="sibTrans" cxnId="{479DDD03-11AD-44CE-9F53-D1F71262B32C}">
      <dgm:prSet/>
      <dgm:spPr/>
      <dgm:t>
        <a:bodyPr/>
        <a:lstStyle/>
        <a:p>
          <a:endParaRPr lang="en-US"/>
        </a:p>
      </dgm:t>
    </dgm:pt>
    <dgm:pt modelId="{FA798F32-7C28-47EF-88D6-04D2876A3FD9}" type="pres">
      <dgm:prSet presAssocID="{FEA70635-916B-468F-9F51-60879640E80C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2FD93C85-FCEB-457F-A904-C3629485F3C4}" type="pres">
      <dgm:prSet presAssocID="{D4584547-DF04-44C7-AAAE-C4CE50D4B814}" presName="root" presStyleCnt="0"/>
      <dgm:spPr/>
    </dgm:pt>
    <dgm:pt modelId="{8C4A8344-D122-4539-BB70-E5DDDF5BB97A}" type="pres">
      <dgm:prSet presAssocID="{D4584547-DF04-44C7-AAAE-C4CE50D4B814}" presName="rootComposite" presStyleCnt="0"/>
      <dgm:spPr/>
    </dgm:pt>
    <dgm:pt modelId="{4FC92ADB-DD50-4B86-8B00-1D2CDD88E8F7}" type="pres">
      <dgm:prSet presAssocID="{D4584547-DF04-44C7-AAAE-C4CE50D4B814}" presName="rootText" presStyleLbl="node1" presStyleIdx="0" presStyleCnt="2"/>
      <dgm:spPr/>
    </dgm:pt>
    <dgm:pt modelId="{6CE500AB-2B9C-4CE1-A453-62A66077C822}" type="pres">
      <dgm:prSet presAssocID="{D4584547-DF04-44C7-AAAE-C4CE50D4B814}" presName="rootConnector" presStyleLbl="node1" presStyleIdx="0" presStyleCnt="2"/>
      <dgm:spPr/>
    </dgm:pt>
    <dgm:pt modelId="{FD2FFE71-5242-4B27-8A18-CCEDB7D8C66F}" type="pres">
      <dgm:prSet presAssocID="{D4584547-DF04-44C7-AAAE-C4CE50D4B814}" presName="childShape" presStyleCnt="0"/>
      <dgm:spPr/>
    </dgm:pt>
    <dgm:pt modelId="{BED7049A-B655-4BA2-9173-BBB113A687FF}" type="pres">
      <dgm:prSet presAssocID="{DD54FAB6-F3A6-4ADF-94FD-B85C9E81B259}" presName="Name13" presStyleLbl="parChTrans1D2" presStyleIdx="0" presStyleCnt="2"/>
      <dgm:spPr/>
    </dgm:pt>
    <dgm:pt modelId="{D0959526-A25D-4B2F-899D-43A556C92DA7}" type="pres">
      <dgm:prSet presAssocID="{1EB94AAB-D7D8-4D9A-96F7-1F57C64B9549}" presName="childText" presStyleLbl="bgAcc1" presStyleIdx="0" presStyleCnt="2">
        <dgm:presLayoutVars>
          <dgm:bulletEnabled val="1"/>
        </dgm:presLayoutVars>
      </dgm:prSet>
      <dgm:spPr/>
    </dgm:pt>
    <dgm:pt modelId="{0F4B8546-72FE-4F8A-94A3-6C8FC95F8A4F}" type="pres">
      <dgm:prSet presAssocID="{1C188488-F23D-4631-8D8D-D26E1125FB58}" presName="root" presStyleCnt="0"/>
      <dgm:spPr/>
    </dgm:pt>
    <dgm:pt modelId="{FB7897CB-434C-40CB-A994-3109B1D04EAA}" type="pres">
      <dgm:prSet presAssocID="{1C188488-F23D-4631-8D8D-D26E1125FB58}" presName="rootComposite" presStyleCnt="0"/>
      <dgm:spPr/>
    </dgm:pt>
    <dgm:pt modelId="{FECA9E35-2502-4CDC-9327-5FD1F8D143E2}" type="pres">
      <dgm:prSet presAssocID="{1C188488-F23D-4631-8D8D-D26E1125FB58}" presName="rootText" presStyleLbl="node1" presStyleIdx="1" presStyleCnt="2"/>
      <dgm:spPr/>
    </dgm:pt>
    <dgm:pt modelId="{882731AA-CD4F-4E55-9937-8B257CBE0DBB}" type="pres">
      <dgm:prSet presAssocID="{1C188488-F23D-4631-8D8D-D26E1125FB58}" presName="rootConnector" presStyleLbl="node1" presStyleIdx="1" presStyleCnt="2"/>
      <dgm:spPr/>
    </dgm:pt>
    <dgm:pt modelId="{742541AB-B2B2-469F-838C-B861D4E937C9}" type="pres">
      <dgm:prSet presAssocID="{1C188488-F23D-4631-8D8D-D26E1125FB58}" presName="childShape" presStyleCnt="0"/>
      <dgm:spPr/>
    </dgm:pt>
    <dgm:pt modelId="{0E7FCA43-1262-458E-8413-AA3ED45616C5}" type="pres">
      <dgm:prSet presAssocID="{D39C44FB-A51B-4578-B0D0-143F4D271714}" presName="Name13" presStyleLbl="parChTrans1D2" presStyleIdx="1" presStyleCnt="2"/>
      <dgm:spPr/>
    </dgm:pt>
    <dgm:pt modelId="{D6AC342B-0A24-483B-8A09-5D9E807E2894}" type="pres">
      <dgm:prSet presAssocID="{79BE17D9-41D9-4102-A6A9-921795AC03DF}" presName="childText" presStyleLbl="bgAcc1" presStyleIdx="1" presStyleCnt="2">
        <dgm:presLayoutVars>
          <dgm:bulletEnabled val="1"/>
        </dgm:presLayoutVars>
      </dgm:prSet>
      <dgm:spPr/>
    </dgm:pt>
  </dgm:ptLst>
  <dgm:cxnLst>
    <dgm:cxn modelId="{365D2100-71D0-49D9-9027-276A3E3961C6}" type="presOf" srcId="{1C188488-F23D-4631-8D8D-D26E1125FB58}" destId="{882731AA-CD4F-4E55-9937-8B257CBE0DBB}" srcOrd="1" destOrd="0" presId="urn:microsoft.com/office/officeart/2005/8/layout/hierarchy3"/>
    <dgm:cxn modelId="{479DDD03-11AD-44CE-9F53-D1F71262B32C}" srcId="{79BE17D9-41D9-4102-A6A9-921795AC03DF}" destId="{1E008A71-06B4-47B7-A237-275D87BC1B2E}" srcOrd="2" destOrd="0" parTransId="{E508DBD4-3320-4117-B823-BFA88A535586}" sibTransId="{A1C8E8A8-B095-489B-8D9D-FFE88EBD2B38}"/>
    <dgm:cxn modelId="{633C0F09-478F-4A44-B156-980998433145}" srcId="{1EB94AAB-D7D8-4D9A-96F7-1F57C64B9549}" destId="{254EBBDC-9E23-4401-A114-60B6CEC17D37}" srcOrd="0" destOrd="0" parTransId="{8CC9CE2F-8D8D-44CA-9C35-988EDF3DE8DE}" sibTransId="{59D78E7F-EFC0-4016-B5AE-BFDBD69BDD8B}"/>
    <dgm:cxn modelId="{CBBB910F-32D2-4366-9213-78878DD1AAD7}" srcId="{D4584547-DF04-44C7-AAAE-C4CE50D4B814}" destId="{1EB94AAB-D7D8-4D9A-96F7-1F57C64B9549}" srcOrd="0" destOrd="0" parTransId="{DD54FAB6-F3A6-4ADF-94FD-B85C9E81B259}" sibTransId="{AFA47899-5D8E-4E45-95DB-922B2E8B3031}"/>
    <dgm:cxn modelId="{A9977814-B6E1-40C5-B7A4-CD0CDAA29DCA}" type="presOf" srcId="{1C188488-F23D-4631-8D8D-D26E1125FB58}" destId="{FECA9E35-2502-4CDC-9327-5FD1F8D143E2}" srcOrd="0" destOrd="0" presId="urn:microsoft.com/office/officeart/2005/8/layout/hierarchy3"/>
    <dgm:cxn modelId="{2DA2C325-209B-411C-B5F2-9C35EA29A541}" type="presOf" srcId="{D4584547-DF04-44C7-AAAE-C4CE50D4B814}" destId="{6CE500AB-2B9C-4CE1-A453-62A66077C822}" srcOrd="1" destOrd="0" presId="urn:microsoft.com/office/officeart/2005/8/layout/hierarchy3"/>
    <dgm:cxn modelId="{1DDBC42C-4A39-4C44-83DD-9BFEB4F649D8}" srcId="{79BE17D9-41D9-4102-A6A9-921795AC03DF}" destId="{D6DEB40F-D5B8-4D42-B3CC-BBC6483752D7}" srcOrd="1" destOrd="0" parTransId="{6615B2B6-403F-4DA7-8DA2-1591C26825E4}" sibTransId="{9A692AC4-F5A8-4369-A519-943769BB5F40}"/>
    <dgm:cxn modelId="{FC0E5B38-8D55-4E80-B99C-7244C2BD4C00}" type="presOf" srcId="{254EBBDC-9E23-4401-A114-60B6CEC17D37}" destId="{D0959526-A25D-4B2F-899D-43A556C92DA7}" srcOrd="0" destOrd="1" presId="urn:microsoft.com/office/officeart/2005/8/layout/hierarchy3"/>
    <dgm:cxn modelId="{29377166-E074-4FB0-AC2D-FF3BC0E403E0}" type="presOf" srcId="{65D85C91-933B-4AD8-B182-999256CB5805}" destId="{D6AC342B-0A24-483B-8A09-5D9E807E2894}" srcOrd="0" destOrd="1" presId="urn:microsoft.com/office/officeart/2005/8/layout/hierarchy3"/>
    <dgm:cxn modelId="{22273567-531F-4ED8-906A-2313900B2DB4}" type="presOf" srcId="{D6DEB40F-D5B8-4D42-B3CC-BBC6483752D7}" destId="{D6AC342B-0A24-483B-8A09-5D9E807E2894}" srcOrd="0" destOrd="2" presId="urn:microsoft.com/office/officeart/2005/8/layout/hierarchy3"/>
    <dgm:cxn modelId="{A3A2EF49-6A22-46D5-AE85-D53CA360609C}" srcId="{79BE17D9-41D9-4102-A6A9-921795AC03DF}" destId="{65D85C91-933B-4AD8-B182-999256CB5805}" srcOrd="0" destOrd="0" parTransId="{3DCE0FB5-BA6F-4306-8E36-952E3C32B59E}" sibTransId="{BD3C37DA-C2F6-4825-8E74-626E9AB3295C}"/>
    <dgm:cxn modelId="{4988E36E-F62A-4CF3-A09E-26E2B874ACCB}" type="presOf" srcId="{79BE17D9-41D9-4102-A6A9-921795AC03DF}" destId="{D6AC342B-0A24-483B-8A09-5D9E807E2894}" srcOrd="0" destOrd="0" presId="urn:microsoft.com/office/officeart/2005/8/layout/hierarchy3"/>
    <dgm:cxn modelId="{5E038153-70D2-4218-ABBF-1EA4B0749D97}" srcId="{1C188488-F23D-4631-8D8D-D26E1125FB58}" destId="{79BE17D9-41D9-4102-A6A9-921795AC03DF}" srcOrd="0" destOrd="0" parTransId="{D39C44FB-A51B-4578-B0D0-143F4D271714}" sibTransId="{DF448DE2-4535-4B99-8310-1AF8FDEF31F8}"/>
    <dgm:cxn modelId="{3AFD0659-3566-42F0-AAE6-1328FB3DB27D}" type="presOf" srcId="{D4584547-DF04-44C7-AAAE-C4CE50D4B814}" destId="{4FC92ADB-DD50-4B86-8B00-1D2CDD88E8F7}" srcOrd="0" destOrd="0" presId="urn:microsoft.com/office/officeart/2005/8/layout/hierarchy3"/>
    <dgm:cxn modelId="{4B885390-CA2D-46C3-BDB6-E15513787A32}" srcId="{FEA70635-916B-468F-9F51-60879640E80C}" destId="{1C188488-F23D-4631-8D8D-D26E1125FB58}" srcOrd="1" destOrd="0" parTransId="{C0D2C3CF-4F86-43D9-BDDB-19B13362A76D}" sibTransId="{F59FEECF-E8D8-4683-AD4E-B1AF8F7950B2}"/>
    <dgm:cxn modelId="{6967D69D-F326-4FE7-9473-2C35AA6F1F74}" srcId="{1EB94AAB-D7D8-4D9A-96F7-1F57C64B9549}" destId="{B64920E3-1138-49CD-B249-1BCEBA77076E}" srcOrd="1" destOrd="0" parTransId="{90D2FCC3-C1E5-4651-8A24-9C87A6A59F0F}" sibTransId="{CEB555FA-476B-4F2E-8C5D-5EF86D3FDCEA}"/>
    <dgm:cxn modelId="{E6D9CEB6-F726-4B01-8E74-6437EBF3AA5F}" type="presOf" srcId="{D39C44FB-A51B-4578-B0D0-143F4D271714}" destId="{0E7FCA43-1262-458E-8413-AA3ED45616C5}" srcOrd="0" destOrd="0" presId="urn:microsoft.com/office/officeart/2005/8/layout/hierarchy3"/>
    <dgm:cxn modelId="{7F9C2EBB-CFDE-4D1F-B3FF-97EDF17321C2}" srcId="{FEA70635-916B-468F-9F51-60879640E80C}" destId="{D4584547-DF04-44C7-AAAE-C4CE50D4B814}" srcOrd="0" destOrd="0" parTransId="{FA536381-175E-4C90-9BC6-8028BE70AFD7}" sibTransId="{8A04A2FB-F427-4EA5-8340-2EC6F02CC592}"/>
    <dgm:cxn modelId="{EDB249C4-9332-4F9F-8A76-3FCB752F2146}" type="presOf" srcId="{1EB94AAB-D7D8-4D9A-96F7-1F57C64B9549}" destId="{D0959526-A25D-4B2F-899D-43A556C92DA7}" srcOrd="0" destOrd="0" presId="urn:microsoft.com/office/officeart/2005/8/layout/hierarchy3"/>
    <dgm:cxn modelId="{61F559CC-71F6-4011-A233-EBC8AE9AB0C7}" type="presOf" srcId="{9F81DF79-29C1-470B-AB1D-2E0E215A5E80}" destId="{D0959526-A25D-4B2F-899D-43A556C92DA7}" srcOrd="0" destOrd="3" presId="urn:microsoft.com/office/officeart/2005/8/layout/hierarchy3"/>
    <dgm:cxn modelId="{DE3D51CD-DAFA-4663-931D-8C6BD12BC968}" type="presOf" srcId="{B64920E3-1138-49CD-B249-1BCEBA77076E}" destId="{D0959526-A25D-4B2F-899D-43A556C92DA7}" srcOrd="0" destOrd="2" presId="urn:microsoft.com/office/officeart/2005/8/layout/hierarchy3"/>
    <dgm:cxn modelId="{84B741E1-BAF1-492A-A64B-DCE50FDD6E28}" type="presOf" srcId="{DD54FAB6-F3A6-4ADF-94FD-B85C9E81B259}" destId="{BED7049A-B655-4BA2-9173-BBB113A687FF}" srcOrd="0" destOrd="0" presId="urn:microsoft.com/office/officeart/2005/8/layout/hierarchy3"/>
    <dgm:cxn modelId="{030EEEE5-2226-47F8-833A-E3692C114E26}" srcId="{1EB94AAB-D7D8-4D9A-96F7-1F57C64B9549}" destId="{9F81DF79-29C1-470B-AB1D-2E0E215A5E80}" srcOrd="2" destOrd="0" parTransId="{AD347B93-1C6E-47FB-B0E1-9693E560F849}" sibTransId="{F6B0F6CA-D3AB-4689-8C38-47D861A2660D}"/>
    <dgm:cxn modelId="{47F5ADF5-B4A9-4BD3-9B76-A3D9464DB633}" type="presOf" srcId="{FEA70635-916B-468F-9F51-60879640E80C}" destId="{FA798F32-7C28-47EF-88D6-04D2876A3FD9}" srcOrd="0" destOrd="0" presId="urn:microsoft.com/office/officeart/2005/8/layout/hierarchy3"/>
    <dgm:cxn modelId="{79304AFA-FB75-4F6E-BCB3-C6B37B48FCDA}" type="presOf" srcId="{1E008A71-06B4-47B7-A237-275D87BC1B2E}" destId="{D6AC342B-0A24-483B-8A09-5D9E807E2894}" srcOrd="0" destOrd="3" presId="urn:microsoft.com/office/officeart/2005/8/layout/hierarchy3"/>
    <dgm:cxn modelId="{28A72F88-3714-4C22-B371-24811D190824}" type="presParOf" srcId="{FA798F32-7C28-47EF-88D6-04D2876A3FD9}" destId="{2FD93C85-FCEB-457F-A904-C3629485F3C4}" srcOrd="0" destOrd="0" presId="urn:microsoft.com/office/officeart/2005/8/layout/hierarchy3"/>
    <dgm:cxn modelId="{FF214572-6595-44E3-8E4D-F51A53846C09}" type="presParOf" srcId="{2FD93C85-FCEB-457F-A904-C3629485F3C4}" destId="{8C4A8344-D122-4539-BB70-E5DDDF5BB97A}" srcOrd="0" destOrd="0" presId="urn:microsoft.com/office/officeart/2005/8/layout/hierarchy3"/>
    <dgm:cxn modelId="{6595A768-E4C8-484A-BAFE-4EB6EF6D5C21}" type="presParOf" srcId="{8C4A8344-D122-4539-BB70-E5DDDF5BB97A}" destId="{4FC92ADB-DD50-4B86-8B00-1D2CDD88E8F7}" srcOrd="0" destOrd="0" presId="urn:microsoft.com/office/officeart/2005/8/layout/hierarchy3"/>
    <dgm:cxn modelId="{3E9BA9B7-E363-4C3A-8296-D1BEA3CA3854}" type="presParOf" srcId="{8C4A8344-D122-4539-BB70-E5DDDF5BB97A}" destId="{6CE500AB-2B9C-4CE1-A453-62A66077C822}" srcOrd="1" destOrd="0" presId="urn:microsoft.com/office/officeart/2005/8/layout/hierarchy3"/>
    <dgm:cxn modelId="{0E376CAC-A310-4589-AF63-433BFD585460}" type="presParOf" srcId="{2FD93C85-FCEB-457F-A904-C3629485F3C4}" destId="{FD2FFE71-5242-4B27-8A18-CCEDB7D8C66F}" srcOrd="1" destOrd="0" presId="urn:microsoft.com/office/officeart/2005/8/layout/hierarchy3"/>
    <dgm:cxn modelId="{03B3534A-0254-41FF-916C-28A176AEC3F8}" type="presParOf" srcId="{FD2FFE71-5242-4B27-8A18-CCEDB7D8C66F}" destId="{BED7049A-B655-4BA2-9173-BBB113A687FF}" srcOrd="0" destOrd="0" presId="urn:microsoft.com/office/officeart/2005/8/layout/hierarchy3"/>
    <dgm:cxn modelId="{29DDC3A1-7817-4990-BE0A-3225FBF98851}" type="presParOf" srcId="{FD2FFE71-5242-4B27-8A18-CCEDB7D8C66F}" destId="{D0959526-A25D-4B2F-899D-43A556C92DA7}" srcOrd="1" destOrd="0" presId="urn:microsoft.com/office/officeart/2005/8/layout/hierarchy3"/>
    <dgm:cxn modelId="{A599C24D-BBAB-4F8A-B920-FA476369876E}" type="presParOf" srcId="{FA798F32-7C28-47EF-88D6-04D2876A3FD9}" destId="{0F4B8546-72FE-4F8A-94A3-6C8FC95F8A4F}" srcOrd="1" destOrd="0" presId="urn:microsoft.com/office/officeart/2005/8/layout/hierarchy3"/>
    <dgm:cxn modelId="{61EDF7E1-3EB5-4DD6-9D99-897C75E32AEC}" type="presParOf" srcId="{0F4B8546-72FE-4F8A-94A3-6C8FC95F8A4F}" destId="{FB7897CB-434C-40CB-A994-3109B1D04EAA}" srcOrd="0" destOrd="0" presId="urn:microsoft.com/office/officeart/2005/8/layout/hierarchy3"/>
    <dgm:cxn modelId="{BE7C70C6-55AB-441C-A195-7500B89BE836}" type="presParOf" srcId="{FB7897CB-434C-40CB-A994-3109B1D04EAA}" destId="{FECA9E35-2502-4CDC-9327-5FD1F8D143E2}" srcOrd="0" destOrd="0" presId="urn:microsoft.com/office/officeart/2005/8/layout/hierarchy3"/>
    <dgm:cxn modelId="{4188F6D5-58A1-4392-BFE7-7BE8EC9B6C02}" type="presParOf" srcId="{FB7897CB-434C-40CB-A994-3109B1D04EAA}" destId="{882731AA-CD4F-4E55-9937-8B257CBE0DBB}" srcOrd="1" destOrd="0" presId="urn:microsoft.com/office/officeart/2005/8/layout/hierarchy3"/>
    <dgm:cxn modelId="{491C077E-E81D-4D15-8B3A-3976BEB31FA1}" type="presParOf" srcId="{0F4B8546-72FE-4F8A-94A3-6C8FC95F8A4F}" destId="{742541AB-B2B2-469F-838C-B861D4E937C9}" srcOrd="1" destOrd="0" presId="urn:microsoft.com/office/officeart/2005/8/layout/hierarchy3"/>
    <dgm:cxn modelId="{991616FB-4601-4A81-9093-2EC9617D9F6F}" type="presParOf" srcId="{742541AB-B2B2-469F-838C-B861D4E937C9}" destId="{0E7FCA43-1262-458E-8413-AA3ED45616C5}" srcOrd="0" destOrd="0" presId="urn:microsoft.com/office/officeart/2005/8/layout/hierarchy3"/>
    <dgm:cxn modelId="{4A0D2573-743F-47B9-B76E-89C7D1F18FE6}" type="presParOf" srcId="{742541AB-B2B2-469F-838C-B861D4E937C9}" destId="{D6AC342B-0A24-483B-8A09-5D9E807E2894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FC92ADB-DD50-4B86-8B00-1D2CDD88E8F7}">
      <dsp:nvSpPr>
        <dsp:cNvPr id="0" name=""/>
        <dsp:cNvSpPr/>
      </dsp:nvSpPr>
      <dsp:spPr>
        <a:xfrm>
          <a:off x="992" y="677829"/>
          <a:ext cx="3611562" cy="1805781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3825" tIns="82550" rIns="123825" bIns="825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/>
            <a:t>Notebook</a:t>
          </a:r>
        </a:p>
      </dsp:txBody>
      <dsp:txXfrm>
        <a:off x="53882" y="730719"/>
        <a:ext cx="3505782" cy="1700001"/>
      </dsp:txXfrm>
    </dsp:sp>
    <dsp:sp modelId="{BED7049A-B655-4BA2-9173-BBB113A687FF}">
      <dsp:nvSpPr>
        <dsp:cNvPr id="0" name=""/>
        <dsp:cNvSpPr/>
      </dsp:nvSpPr>
      <dsp:spPr>
        <a:xfrm>
          <a:off x="362148" y="2483610"/>
          <a:ext cx="361156" cy="13543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54335"/>
              </a:lnTo>
              <a:lnTo>
                <a:pt x="361156" y="1354335"/>
              </a:lnTo>
            </a:path>
          </a:pathLst>
        </a:custGeom>
        <a:noFill/>
        <a:ln w="15875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959526-A25D-4B2F-899D-43A556C92DA7}">
      <dsp:nvSpPr>
        <dsp:cNvPr id="0" name=""/>
        <dsp:cNvSpPr/>
      </dsp:nvSpPr>
      <dsp:spPr>
        <a:xfrm>
          <a:off x="723304" y="2935056"/>
          <a:ext cx="2889249" cy="180578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40640" rIns="60960" bIns="4064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Sources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 dirty="0"/>
            <a:t>Source Guides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 dirty="0"/>
            <a:t>Notes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 dirty="0"/>
            <a:t>Citations</a:t>
          </a:r>
        </a:p>
      </dsp:txBody>
      <dsp:txXfrm>
        <a:off x="776194" y="2987946"/>
        <a:ext cx="2783469" cy="1700001"/>
      </dsp:txXfrm>
    </dsp:sp>
    <dsp:sp modelId="{FECA9E35-2502-4CDC-9327-5FD1F8D143E2}">
      <dsp:nvSpPr>
        <dsp:cNvPr id="0" name=""/>
        <dsp:cNvSpPr/>
      </dsp:nvSpPr>
      <dsp:spPr>
        <a:xfrm>
          <a:off x="4515445" y="677829"/>
          <a:ext cx="3611562" cy="1805781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3825" tIns="82550" rIns="123825" bIns="825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/>
            <a:t>Notebook</a:t>
          </a:r>
        </a:p>
      </dsp:txBody>
      <dsp:txXfrm>
        <a:off x="4568335" y="730719"/>
        <a:ext cx="3505782" cy="1700001"/>
      </dsp:txXfrm>
    </dsp:sp>
    <dsp:sp modelId="{0E7FCA43-1262-458E-8413-AA3ED45616C5}">
      <dsp:nvSpPr>
        <dsp:cNvPr id="0" name=""/>
        <dsp:cNvSpPr/>
      </dsp:nvSpPr>
      <dsp:spPr>
        <a:xfrm>
          <a:off x="4876601" y="2483610"/>
          <a:ext cx="361156" cy="13543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54335"/>
              </a:lnTo>
              <a:lnTo>
                <a:pt x="361156" y="1354335"/>
              </a:lnTo>
            </a:path>
          </a:pathLst>
        </a:custGeom>
        <a:noFill/>
        <a:ln w="15875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6AC342B-0A24-483B-8A09-5D9E807E2894}">
      <dsp:nvSpPr>
        <dsp:cNvPr id="0" name=""/>
        <dsp:cNvSpPr/>
      </dsp:nvSpPr>
      <dsp:spPr>
        <a:xfrm>
          <a:off x="5237757" y="2935056"/>
          <a:ext cx="2889249" cy="180578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40640" rIns="60960" bIns="4064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Sources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 dirty="0"/>
            <a:t>Source Guides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 dirty="0"/>
            <a:t>Notes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 dirty="0"/>
            <a:t>Citations</a:t>
          </a:r>
        </a:p>
      </dsp:txBody>
      <dsp:txXfrm>
        <a:off x="5290647" y="2987946"/>
        <a:ext cx="2783469" cy="170000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F59F7F-A7D9-4D24-A733-F2437F298236}" type="datetimeFigureOut">
              <a:rPr lang="en-US" smtClean="0"/>
              <a:t>10/6/2024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B3A593-3E8F-4379-9F73-F236B8A380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8968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3907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https://www.youtube.com/channel/UC35ZpwldGw7ZJ5R-2sLijzw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5659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https://www.youtube.com/channel/UC35ZpwldGw7ZJ5R-2sLijzw/join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10128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https://www.liquid.ai/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090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https://notebooklm.google/</a:t>
            </a:r>
          </a:p>
          <a:p>
            <a:r>
              <a:rPr lang="en-US" dirty="0"/>
              <a:t>https://notebooklm.google.com/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6343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https://support.google.com/notebooklm/answer/14276471?hl=en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4468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https://support.google.com/notebooklm/answer/14276468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7614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https://support.google.com/notebooklm/answer/14276468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3807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https://support.google.com/notebooklm/answer/14276468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4156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https://support.google.com/notebooklm/answer/14276468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1932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https://www.liquid.ai/about</a:t>
            </a:r>
          </a:p>
          <a:p>
            <a:r>
              <a:rPr lang="en-US" dirty="0"/>
              <a:t>https://www.liquid.ai/liquid-foundation-models</a:t>
            </a:r>
          </a:p>
          <a:p>
            <a:endParaRPr lang="en-US" dirty="0"/>
          </a:p>
          <a:p>
            <a:r>
              <a:rPr lang="en-US" dirty="0"/>
              <a:t>https://www.liquid.ai/blog/new-generation-of-ai-models-from-first-principles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9444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10/6/2024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10/6/2024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10/6/2024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10/6/2024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10/6/2024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10/6/2024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10/6/2024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archive.is/" TargetMode="Externa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ACDAC3D-8E77-8321-D0DB-97C341D897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1653" y="0"/>
            <a:ext cx="6858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F12850B-1A1D-5FD3-66C1-3E27164B8A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72600" y="742013"/>
            <a:ext cx="8791575" cy="4407107"/>
          </a:xfrm>
        </p:spPr>
        <p:txBody>
          <a:bodyPr>
            <a:normAutofit/>
          </a:bodyPr>
          <a:lstStyle/>
          <a:p>
            <a:r>
              <a:rPr lang="en-US" dirty="0"/>
              <a:t>How to</a:t>
            </a:r>
            <a:br>
              <a:rPr lang="en-US" dirty="0"/>
            </a:br>
            <a:r>
              <a:rPr lang="en-US" dirty="0"/>
              <a:t>really use</a:t>
            </a:r>
            <a:br>
              <a:rPr lang="en-US" dirty="0"/>
            </a:br>
            <a:r>
              <a:rPr lang="en-US" dirty="0"/>
              <a:t>Google</a:t>
            </a:r>
            <a:br>
              <a:rPr lang="en-US" dirty="0"/>
            </a:br>
            <a:r>
              <a:rPr lang="en-US" dirty="0"/>
              <a:t>NotebookLM</a:t>
            </a:r>
            <a:br>
              <a:rPr lang="en-US" dirty="0"/>
            </a:br>
            <a:r>
              <a:rPr lang="en-US" dirty="0"/>
              <a:t>update</a:t>
            </a:r>
            <a:br>
              <a:rPr lang="en-US" dirty="0"/>
            </a:br>
            <a:r>
              <a:rPr lang="en-US" dirty="0"/>
              <a:t>Part 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E43E24-5182-7F92-9F9B-B00D4F7209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2102" y="5554494"/>
            <a:ext cx="1303506" cy="1303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5387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41BE0-BFEE-A8DD-09BD-910D54EBF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Demo: Getting N</a:t>
            </a:r>
            <a:r>
              <a:rPr lang="en-US" cap="none" dirty="0"/>
              <a:t>otebook</a:t>
            </a:r>
            <a:r>
              <a:rPr lang="en-US" dirty="0"/>
              <a:t>LM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127043-006A-B6EE-DE78-405C7A33C2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4329" y="1746405"/>
            <a:ext cx="8583342" cy="477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4029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70DF6-DB9D-E4FB-25FB-006089D47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926" y="2393005"/>
            <a:ext cx="9906000" cy="1236933"/>
          </a:xfrm>
        </p:spPr>
        <p:txBody>
          <a:bodyPr/>
          <a:lstStyle/>
          <a:p>
            <a:r>
              <a:rPr lang="en-US" dirty="0"/>
              <a:t>Understanding</a:t>
            </a:r>
            <a:br>
              <a:rPr lang="en-US" dirty="0"/>
            </a:br>
            <a:r>
              <a:rPr lang="en-US" dirty="0"/>
              <a:t>notebooks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8AB346-0CBF-27A3-D45C-E7D49D1D90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0394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5357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8FCEFEA-4E6E-B89A-AC5A-A541758630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0957" y="2276455"/>
            <a:ext cx="7690086" cy="2305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4936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8C1E80D2-A792-1302-D5DC-4423CD157F80}"/>
              </a:ext>
            </a:extLst>
          </p:cNvPr>
          <p:cNvGraphicFramePr/>
          <p:nvPr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562051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CE514A3-A938-9D16-1D00-343FEFAF16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514" y="1624911"/>
            <a:ext cx="10012972" cy="3608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5838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59C49F6-F70C-AA50-F2A8-950CBEA9E9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019" y="779065"/>
            <a:ext cx="10105962" cy="5299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4936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4FF6AB5-D32C-3F97-7E4C-C09280E3B8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0414" y="266481"/>
            <a:ext cx="8869986" cy="6322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925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AB416B-56A8-B679-6D77-9F69637FC7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7"/>
            <a:ext cx="9905998" cy="1772413"/>
          </a:xfrm>
        </p:spPr>
        <p:txBody>
          <a:bodyPr>
            <a:normAutofit/>
          </a:bodyPr>
          <a:lstStyle/>
          <a:p>
            <a:r>
              <a:rPr lang="en-US" sz="4800" dirty="0"/>
              <a:t>Pro tip: Use </a:t>
            </a:r>
            <a:r>
              <a:rPr lang="en-US" sz="4800" dirty="0">
                <a:solidFill>
                  <a:srgbClr val="FFC0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https://archive.is/</a:t>
            </a:r>
            <a:r>
              <a:rPr lang="en-US" sz="4800" dirty="0">
                <a:solidFill>
                  <a:srgbClr val="FFC000"/>
                </a:solidFill>
              </a:rPr>
              <a:t> </a:t>
            </a:r>
            <a:br>
              <a:rPr lang="en-US" sz="4800" dirty="0"/>
            </a:br>
            <a:r>
              <a:rPr lang="en-US" sz="4800" dirty="0"/>
              <a:t>for most sites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B5F04D-8F6E-FC54-07B4-EEBC57ECC4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2417" y="2713889"/>
            <a:ext cx="5047166" cy="3525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6651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69C0154-9F06-C8E5-CB77-BF91F67734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749" y="2295493"/>
            <a:ext cx="10172502" cy="2267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5397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CE65F5-75FB-E7B2-5970-38C78C2F39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8495" y="2237456"/>
            <a:ext cx="9905998" cy="1984024"/>
          </a:xfrm>
        </p:spPr>
        <p:txBody>
          <a:bodyPr>
            <a:normAutofit/>
          </a:bodyPr>
          <a:lstStyle/>
          <a:p>
            <a:r>
              <a:rPr lang="en-US" sz="4400" dirty="0"/>
              <a:t>Source</a:t>
            </a:r>
            <a:br>
              <a:rPr lang="en-US" sz="4400" dirty="0"/>
            </a:br>
            <a:r>
              <a:rPr lang="en-US" sz="4400" dirty="0"/>
              <a:t>icons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CA41CF2-0BB8-621E-1395-8BD20B1256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8608" y="50651"/>
            <a:ext cx="2632812" cy="6756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6451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4585A-C5F2-048A-1113-84DCBF50F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you will learn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652C60-1992-1BDA-A16D-4206372F407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800" dirty="0"/>
              <a:t>What is NotebookLM?</a:t>
            </a:r>
          </a:p>
          <a:p>
            <a:r>
              <a:rPr lang="en-US" sz="2800" dirty="0"/>
              <a:t>Getting NotebookLM</a:t>
            </a:r>
          </a:p>
          <a:p>
            <a:r>
              <a:rPr lang="en-US" sz="2800" dirty="0"/>
              <a:t>Understanding Notebooks</a:t>
            </a:r>
          </a:p>
          <a:p>
            <a:r>
              <a:rPr lang="en-US" sz="2800" dirty="0"/>
              <a:t>Using the Notebook Guide</a:t>
            </a:r>
          </a:p>
          <a:p>
            <a:r>
              <a:rPr lang="en-US" sz="2800" dirty="0"/>
              <a:t>Creating Audio Overviews / Podcasts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FA7257-838C-9B03-89D4-41F225D5831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sz="2800" dirty="0"/>
              <a:t>Adding Notes</a:t>
            </a:r>
          </a:p>
          <a:p>
            <a:r>
              <a:rPr lang="en-US" sz="2800" dirty="0"/>
              <a:t>Asking Questions</a:t>
            </a:r>
          </a:p>
          <a:p>
            <a:r>
              <a:rPr lang="en-US" sz="2800" dirty="0"/>
              <a:t>Working with Answers</a:t>
            </a:r>
          </a:p>
          <a:p>
            <a:r>
              <a:rPr lang="en-US" sz="2800" dirty="0"/>
              <a:t>Sharing Notebooks</a:t>
            </a:r>
          </a:p>
          <a:p>
            <a:r>
              <a:rPr lang="en-US" sz="2800" dirty="0"/>
              <a:t>Use Cases</a:t>
            </a:r>
          </a:p>
        </p:txBody>
      </p:sp>
    </p:spTree>
    <p:extLst>
      <p:ext uri="{BB962C8B-B14F-4D97-AF65-F5344CB8AC3E}">
        <p14:creationId xmlns:p14="http://schemas.microsoft.com/office/powerpoint/2010/main" val="11732143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973FC15-A5F5-5657-3887-E1C2AE27E9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6213"/>
            <a:ext cx="12192000" cy="4945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6609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63390-E9A1-0FDF-14D8-ACA5DAC9B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 sources have a source guide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435D7A-1EBD-40EB-FCCB-CA4A08A880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1368" y="1815389"/>
            <a:ext cx="7549264" cy="4585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9834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52ABB-F1B6-AB93-179C-3620E9FC0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Sources also have additional items </a:t>
            </a:r>
            <a:br>
              <a:rPr lang="en-US" dirty="0"/>
            </a:br>
            <a:r>
              <a:rPr lang="en-US" dirty="0"/>
              <a:t>specific to their data type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0ED09A-90B0-7EFD-B2C9-1EFC38225C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494" y="1943309"/>
            <a:ext cx="3655439" cy="44474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2E27367-02AF-EF4E-EDA0-48FD653A1C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4168" y="1943309"/>
            <a:ext cx="4490009" cy="444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9878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D56BDA-D957-3DBA-D98F-F85F0FF883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Removing or renaming sources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A11D99-2A49-1407-1575-F3207AA288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3356" y="2171882"/>
            <a:ext cx="4445289" cy="3022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2787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949729-D2E4-B7B1-D915-DA6E8EEF2F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54638"/>
            <a:ext cx="9905998" cy="1478570"/>
          </a:xfrm>
        </p:spPr>
        <p:txBody>
          <a:bodyPr/>
          <a:lstStyle/>
          <a:p>
            <a:r>
              <a:rPr lang="en-US" dirty="0"/>
              <a:t>Demo: Creating a new notebook </a:t>
            </a:r>
            <a:br>
              <a:rPr lang="en-US" dirty="0"/>
            </a:br>
            <a:r>
              <a:rPr lang="en-US" dirty="0"/>
              <a:t>&amp; working with sources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84E82C-5399-87ED-F10D-E94B183D7C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7242" y="1333025"/>
            <a:ext cx="9800169" cy="5479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6204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8DCE19AD-E41F-71AC-CBD0-0E00D68D4ADE}"/>
              </a:ext>
            </a:extLst>
          </p:cNvPr>
          <p:cNvGrpSpPr/>
          <p:nvPr/>
        </p:nvGrpSpPr>
        <p:grpSpPr>
          <a:xfrm>
            <a:off x="8250479" y="533195"/>
            <a:ext cx="3185201" cy="6199560"/>
            <a:chOff x="692083" y="319187"/>
            <a:chExt cx="3185201" cy="619956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A66923C-AD0E-0E7F-CDE5-A931C58118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48777" y="319187"/>
              <a:ext cx="2271812" cy="1777031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80AE2DE-525D-1DAD-FDA5-656E28C65F1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2083" y="3333546"/>
              <a:ext cx="3185201" cy="3185201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499B1D99-3B59-4E51-DF00-E6FFFA1DDEF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14626" y="2280259"/>
              <a:ext cx="1940115" cy="1829656"/>
            </a:xfrm>
            <a:prstGeom prst="rect">
              <a:avLst/>
            </a:prstGeom>
          </p:spPr>
        </p:pic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D224438C-6BA8-9952-F67E-97904DBE5C0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876300"/>
            <a:ext cx="5105400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0688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14CE65A-EF34-64F7-95BD-713ECE7436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7762" y="1295401"/>
            <a:ext cx="7353300" cy="33594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E4F107F-10A0-5DE5-FC11-D19FC327D1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7269" y="4791922"/>
            <a:ext cx="8514286" cy="1904762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5CF70684-C215-4415-F67B-E2E2EACA8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381000"/>
            <a:ext cx="9144000" cy="838201"/>
          </a:xfrm>
        </p:spPr>
        <p:txBody>
          <a:bodyPr>
            <a:normAutofit/>
          </a:bodyPr>
          <a:lstStyle/>
          <a:p>
            <a:r>
              <a:rPr lang="en-US" dirty="0"/>
              <a:t>Become a Member!</a:t>
            </a:r>
          </a:p>
        </p:txBody>
      </p:sp>
    </p:spTree>
    <p:extLst>
      <p:ext uri="{BB962C8B-B14F-4D97-AF65-F5344CB8AC3E}">
        <p14:creationId xmlns:p14="http://schemas.microsoft.com/office/powerpoint/2010/main" val="9109079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264E9F8-31BB-31FA-5596-9C1E94AAC8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9225" y="1284514"/>
            <a:ext cx="9353550" cy="534488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7BCEEA3-58AA-5FD1-C163-D9A7B1B5ADF1}"/>
              </a:ext>
            </a:extLst>
          </p:cNvPr>
          <p:cNvSpPr txBox="1">
            <a:spLocks/>
          </p:cNvSpPr>
          <p:nvPr/>
        </p:nvSpPr>
        <p:spPr>
          <a:xfrm>
            <a:off x="1524000" y="381000"/>
            <a:ext cx="9144000" cy="7620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cap="all" dirty="0">
                <a:solidFill>
                  <a:schemeClr val="tx1"/>
                </a:solidFill>
              </a:rPr>
              <a:t>https://www.youtube.com/@AIN</a:t>
            </a:r>
            <a:r>
              <a:rPr lang="en-US" sz="3200" dirty="0">
                <a:solidFill>
                  <a:schemeClr val="tx1"/>
                </a:solidFill>
              </a:rPr>
              <a:t>ews</a:t>
            </a:r>
            <a:r>
              <a:rPr lang="en-US" sz="3200" cap="all" dirty="0">
                <a:solidFill>
                  <a:schemeClr val="tx1"/>
                </a:solidFill>
              </a:rPr>
              <a:t>F</a:t>
            </a:r>
            <a:r>
              <a:rPr lang="en-US" sz="3200" dirty="0">
                <a:solidFill>
                  <a:schemeClr val="tx1"/>
                </a:solidFill>
              </a:rPr>
              <a:t>resh</a:t>
            </a:r>
            <a:endParaRPr lang="en-US" sz="3200" cap="all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57144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5B9B4-C5F4-1E29-A01C-781D7D1A92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dirty="0"/>
              <a:t>https://www.youtube.com/@DailyAINewsPodcast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1F892E-AF2C-EE9F-8A56-1C1D48AB01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0182" y="1817913"/>
            <a:ext cx="4911636" cy="4911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6643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D15FEE7-8AA5-9EC2-8AB8-FC852070DC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0968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F85CBFA-E769-FCB9-4AC0-6600BF8FAD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633" y="0"/>
            <a:ext cx="6858000" cy="68580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7C468BB4-6A05-94C6-3005-716EEBC53A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4049" y="2235200"/>
            <a:ext cx="8791575" cy="2387600"/>
          </a:xfrm>
        </p:spPr>
        <p:txBody>
          <a:bodyPr>
            <a:normAutofit/>
          </a:bodyPr>
          <a:lstStyle/>
          <a:p>
            <a:r>
              <a:rPr lang="en-US" dirty="0"/>
              <a:t>What is</a:t>
            </a:r>
            <a:br>
              <a:rPr lang="en-US" dirty="0"/>
            </a:br>
            <a:r>
              <a:rPr lang="en-US" dirty="0"/>
              <a:t>NotebookLM?</a:t>
            </a:r>
          </a:p>
        </p:txBody>
      </p:sp>
    </p:spTree>
    <p:extLst>
      <p:ext uri="{BB962C8B-B14F-4D97-AF65-F5344CB8AC3E}">
        <p14:creationId xmlns:p14="http://schemas.microsoft.com/office/powerpoint/2010/main" val="32490228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0D36470-1ED7-81DB-ADFB-091CE10DD4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0566" y="1692375"/>
            <a:ext cx="7552114" cy="502846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2BF45D9-C573-DE60-E28D-958C6204E9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0042" y="72364"/>
            <a:ext cx="8833163" cy="1528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2953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949729-D2E4-B7B1-D915-DA6E8EEF2F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54638"/>
            <a:ext cx="9905998" cy="1478570"/>
          </a:xfrm>
        </p:spPr>
        <p:txBody>
          <a:bodyPr/>
          <a:lstStyle/>
          <a:p>
            <a:r>
              <a:rPr lang="en-US" dirty="0"/>
              <a:t>Demo: quick look at N</a:t>
            </a:r>
            <a:r>
              <a:rPr lang="en-US" cap="none" dirty="0"/>
              <a:t>otebook</a:t>
            </a:r>
            <a:r>
              <a:rPr lang="en-US" dirty="0"/>
              <a:t>LM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FF37AC-141A-19F1-0906-B2FC5AFA08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9105" y="1135380"/>
            <a:ext cx="8193791" cy="5575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7978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96437D1-E460-C5B9-5A8C-59B2ECD7E7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7044" y="0"/>
            <a:ext cx="6858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186EB7B-CD17-1086-BEB9-6F47DF7AC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780" y="1867711"/>
            <a:ext cx="9906000" cy="2161060"/>
          </a:xfrm>
        </p:spPr>
        <p:txBody>
          <a:bodyPr>
            <a:normAutofit/>
          </a:bodyPr>
          <a:lstStyle/>
          <a:p>
            <a:r>
              <a:rPr lang="en-US" sz="4400" dirty="0"/>
              <a:t>Getting</a:t>
            </a:r>
            <a:br>
              <a:rPr lang="en-US" sz="4400" dirty="0"/>
            </a:br>
            <a:r>
              <a:rPr lang="en-US" sz="4400" dirty="0"/>
              <a:t>NotebookLM</a:t>
            </a:r>
          </a:p>
        </p:txBody>
      </p:sp>
    </p:spTree>
    <p:extLst>
      <p:ext uri="{BB962C8B-B14F-4D97-AF65-F5344CB8AC3E}">
        <p14:creationId xmlns:p14="http://schemas.microsoft.com/office/powerpoint/2010/main" val="30556718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9F12D29-5C95-4640-6877-BE68B0C298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333301"/>
            <a:ext cx="9905998" cy="892387"/>
          </a:xfrm>
        </p:spPr>
        <p:txBody>
          <a:bodyPr/>
          <a:lstStyle/>
          <a:p>
            <a:r>
              <a:rPr lang="en-US" dirty="0"/>
              <a:t>NotebookLM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5321FAD-3B7A-39EA-99A5-F199E03BCC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1238" y="1228245"/>
            <a:ext cx="9409524" cy="52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8988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824554-F9CB-6882-4213-C5D952293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25125"/>
            <a:ext cx="9905998" cy="1478570"/>
          </a:xfrm>
        </p:spPr>
        <p:txBody>
          <a:bodyPr/>
          <a:lstStyle/>
          <a:p>
            <a:r>
              <a:rPr lang="en-US" dirty="0"/>
              <a:t>it’s experimental, so…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4AE6C7-41A2-8694-B414-84AEBCBDB9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5096" y="1089499"/>
            <a:ext cx="8841808" cy="5670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0452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C6057F1-ABC7-6A94-4F70-B7F5C77798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8523" y="699168"/>
            <a:ext cx="7028533" cy="54596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35C5DD7-5CF6-9D50-E4A0-BEEAD49885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2893" y="2154211"/>
            <a:ext cx="3586504" cy="1653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74974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Violet II">
      <a:dk1>
        <a:sysClr val="windowText" lastClr="000000"/>
      </a:dk1>
      <a:lt1>
        <a:sysClr val="window" lastClr="FFFFFF"/>
      </a:lt1>
      <a:dk2>
        <a:srgbClr val="632E62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6345</TotalTime>
  <Words>311</Words>
  <Application>Microsoft Office PowerPoint</Application>
  <PresentationFormat>Widescreen</PresentationFormat>
  <Paragraphs>63</Paragraphs>
  <Slides>29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3" baseType="lpstr">
      <vt:lpstr>Arial</vt:lpstr>
      <vt:lpstr>Calibri</vt:lpstr>
      <vt:lpstr>Tw Cen MT</vt:lpstr>
      <vt:lpstr>Circuit</vt:lpstr>
      <vt:lpstr>How to really use Google NotebookLM update Part 1</vt:lpstr>
      <vt:lpstr>What you will learn</vt:lpstr>
      <vt:lpstr>What is NotebookLM?</vt:lpstr>
      <vt:lpstr>PowerPoint Presentation</vt:lpstr>
      <vt:lpstr>Demo: quick look at NotebookLM</vt:lpstr>
      <vt:lpstr>Getting NotebookLM</vt:lpstr>
      <vt:lpstr>NotebookLM</vt:lpstr>
      <vt:lpstr>it’s experimental, so…</vt:lpstr>
      <vt:lpstr>PowerPoint Presentation</vt:lpstr>
      <vt:lpstr>Demo: Getting NotebookLM</vt:lpstr>
      <vt:lpstr>Understanding notebooks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 tip: Use https://archive.is/  for most sites</vt:lpstr>
      <vt:lpstr>PowerPoint Presentation</vt:lpstr>
      <vt:lpstr>Source icons</vt:lpstr>
      <vt:lpstr>PowerPoint Presentation</vt:lpstr>
      <vt:lpstr>All sources have a source guide</vt:lpstr>
      <vt:lpstr>Sources also have additional items  specific to their data type</vt:lpstr>
      <vt:lpstr>Removing or renaming sources</vt:lpstr>
      <vt:lpstr>Demo: Creating a new notebook  &amp; working with sources</vt:lpstr>
      <vt:lpstr>PowerPoint Presentation</vt:lpstr>
      <vt:lpstr>Become a Member!</vt:lpstr>
      <vt:lpstr>PowerPoint Presentation</vt:lpstr>
      <vt:lpstr>https://www.youtube.com/@DailyAINewsPodcast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to really use Google Notebooklm</dc:title>
  <dc:creator>Zain</dc:creator>
  <cp:lastModifiedBy>Zain Naboulsi</cp:lastModifiedBy>
  <cp:revision>56</cp:revision>
  <dcterms:created xsi:type="dcterms:W3CDTF">2023-10-26T23:38:07Z</dcterms:created>
  <dcterms:modified xsi:type="dcterms:W3CDTF">2024-10-06T09:24:06Z</dcterms:modified>
</cp:coreProperties>
</file>